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75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4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7872-878B-CE41-A3E6-78663B46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3CF18-6E7B-B14D-8620-4DD13D0E2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44222-EB2A-044B-A30F-7746856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3420-E0DE-E14B-B56C-E5A06D79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EBA49-5043-5345-9EBA-93C1DFED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17EC-97AA-8A4B-A796-9BE8EC0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956D5-A3CF-1744-9DDE-77A59E710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6D2C-AC95-CE42-9D84-2A276D9A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55D7-EF1D-2A40-9171-F956DE4C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17E67-EA4A-CA4D-993D-877FF912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586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74F49-DAB9-6544-A990-78DEF58DC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12E28-9BBC-4742-9C97-2BB2996D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8727-FCC1-7C45-BD36-ABC99FF9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977BB-4BFD-FF44-9B29-53EBF65A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49CB3-A600-BF46-A9D0-B243CE0E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510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4F29-FAD8-C24A-A895-32656F61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0F6A-6F94-7145-B05A-1EEA94EEF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87B84-71FD-D14C-8136-E8715EB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2AE6-6B7B-794D-9916-F5A62EB3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9453-CBCA-244E-919E-F2664ECE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606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A39D-6A68-2B40-AF16-1FF54CB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0357C-FA04-B74D-85EF-46107013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1855-A29C-054B-9806-148E25BC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E596-4E20-9C4E-9170-BED155FD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44FD-D175-244A-89B2-21A65FCE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265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2F25-7346-9C43-A81D-257D89D3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ED9-7867-7449-B0E8-A6D49F58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31B8-A5C9-8445-8F44-8088C8A8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B41E0-A45D-AB4C-AD3B-6AE75C3A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BE5C8-D071-4D4A-88F7-6BA4051B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C9CE-27BA-8142-8615-B8E5F82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44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994D-C376-DF43-BAEA-8D4F3DA5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8B12-64BE-C740-AAAE-8F94F28C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3B16-C541-5D40-B3D1-26D36F979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72F41-47C5-904D-988C-AA1C194CA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285DF-66AD-C24F-826B-7AFD6CA0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5B131-BEA6-9C4D-9959-9BE890C4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1F75F-32B9-114C-8481-11C22EA1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81BA0-B44C-7C47-B5A0-FB0156A6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0561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A8A4-8163-4B40-ACD3-0C4899FA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022D-B43D-B64F-BCD1-609FEEEE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EA01D-4D0A-4748-96FC-CADEDD00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EB1C1-97A0-0D44-A3E2-68F2C45C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878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C8BDC-560D-0041-9392-D0C11DEC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FCDC-E255-0C4E-BA44-CC278EE5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4F3BF-BAAA-6C4D-A401-2416FD1C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5669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55A0-21D0-1E44-8081-13026BDF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8F40-7658-EC4E-8B1D-259A57D2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B961C-C743-5E4E-AC3E-27AFB45F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C5F4E-2E13-6A4B-BCA6-12DD6C1F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98DA-4141-E44A-8E49-87EF6762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E744-9AA2-5643-950A-C91C03A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145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0235-1785-1B46-A90E-4AC9540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807B1-23D2-2546-8A67-142193679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1C7B3-7D7B-1940-B77A-53AEA7442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E3F87-6CA1-F747-8DE9-C1CC3E05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388A-4796-C24F-BFEA-E94DD1CF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D63AB-20EB-9A41-8C7D-7316E57E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00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F27F6-7B92-0C41-9D91-1827CF9F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13CD-C4B3-5C4B-B1A2-EE31F052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E71D-8407-2C4A-9693-A874442D8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BF21-F6FC-604D-9C26-5AC4357FB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AFCCD-E93F-384B-AC6D-7428BDEB5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72F1A-9417-443E-A3EA-73501933E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145" y="2344166"/>
            <a:ext cx="10099040" cy="2387600"/>
          </a:xfrm>
        </p:spPr>
        <p:txBody>
          <a:bodyPr>
            <a:noAutofit/>
          </a:bodyPr>
          <a:lstStyle/>
          <a:p>
            <a:br>
              <a:rPr lang="ru-RU" sz="5400" dirty="0"/>
            </a:br>
            <a:r>
              <a:rPr lang="ru-RU" sz="5400" dirty="0"/>
              <a:t>Дипломная работа </a:t>
            </a:r>
            <a:br>
              <a:rPr lang="ru-RU" sz="5400" dirty="0"/>
            </a:br>
            <a:br>
              <a:rPr lang="ru-RU" sz="5400" dirty="0"/>
            </a:br>
            <a:r>
              <a:rPr lang="ru-RU" sz="5400" dirty="0"/>
              <a:t>Программный комплекс по выбору лекарственных препаратов на основе экспертных знаний</a:t>
            </a:r>
            <a:endParaRPr lang="ru-BY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C792F-2026-419C-9001-024983EF826E}"/>
              </a:ext>
            </a:extLst>
          </p:cNvPr>
          <p:cNvSpPr txBox="1"/>
          <p:nvPr/>
        </p:nvSpPr>
        <p:spPr>
          <a:xfrm>
            <a:off x="7924800" y="4986307"/>
            <a:ext cx="4064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 студент гр. ИП-42</a:t>
            </a:r>
          </a:p>
          <a:p>
            <a:r>
              <a:rPr lang="ru-RU" sz="2400" dirty="0"/>
              <a:t>Пинчук В.А.</a:t>
            </a:r>
            <a:endParaRPr lang="en-US" sz="2400" dirty="0"/>
          </a:p>
          <a:p>
            <a:r>
              <a:rPr lang="ru-RU" sz="2400" dirty="0"/>
              <a:t>Руководитель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Косинов</a:t>
            </a:r>
            <a:r>
              <a:rPr lang="ru-RU" sz="2400" dirty="0"/>
              <a:t> Г.П.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105838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017F8-A6A9-4754-BE2A-586E57BB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836"/>
            <a:ext cx="10515600" cy="1325563"/>
          </a:xfrm>
        </p:spPr>
        <p:txBody>
          <a:bodyPr/>
          <a:lstStyle/>
          <a:p>
            <a:r>
              <a:rPr lang="ru-RU" dirty="0"/>
              <a:t>Дополнительные инструменты</a:t>
            </a:r>
            <a:endParaRPr lang="ru-BY"/>
          </a:p>
        </p:txBody>
      </p:sp>
      <p:pic>
        <p:nvPicPr>
          <p:cNvPr id="6150" name="Picture 6" descr="Новое в Git 3: замыкания / Хабр">
            <a:extLst>
              <a:ext uri="{FF2B5EF4-FFF2-40B4-BE49-F238E27FC236}">
                <a16:creationId xmlns:a16="http://schemas.microsoft.com/office/drawing/2014/main" id="{0AD22C53-FB58-4A1C-B2D2-3BD04AF30C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0" y="4177453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mitlint (CommitLint Bot) · GitHub">
            <a:extLst>
              <a:ext uri="{FF2B5EF4-FFF2-40B4-BE49-F238E27FC236}">
                <a16:creationId xmlns:a16="http://schemas.microsoft.com/office/drawing/2014/main" id="{48AE3D8C-56FF-4F90-A7E8-4331B180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51" y="3650168"/>
            <a:ext cx="2435697" cy="24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ebStorm — Википедия">
            <a:extLst>
              <a:ext uri="{FF2B5EF4-FFF2-40B4-BE49-F238E27FC236}">
                <a16:creationId xmlns:a16="http://schemas.microsoft.com/office/drawing/2014/main" id="{75997288-A00D-4C2D-8AEC-D1F4C44A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01" y="1284727"/>
            <a:ext cx="2462399" cy="24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Как установить и использовать MySQL Workbench в Ubuntu 18.04 | ИТ ...">
            <a:extLst>
              <a:ext uri="{FF2B5EF4-FFF2-40B4-BE49-F238E27FC236}">
                <a16:creationId xmlns:a16="http://schemas.microsoft.com/office/drawing/2014/main" id="{D5853C8B-F315-40C4-A2B1-C45A9656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50" y="3969470"/>
            <a:ext cx="3087674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ESLint. Инструмент для проверки качества JS кода. | ВКонтакте">
            <a:extLst>
              <a:ext uri="{FF2B5EF4-FFF2-40B4-BE49-F238E27FC236}">
                <a16:creationId xmlns:a16="http://schemas.microsoft.com/office/drawing/2014/main" id="{FF4AA954-7AB5-4E26-804E-373B72D7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4" y="1370551"/>
            <a:ext cx="6040612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1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5445B-6CB5-4826-AC94-FB7820C5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/>
          <a:lstStyle/>
          <a:p>
            <a:r>
              <a:rPr lang="ru-RU" dirty="0"/>
              <a:t>Страница с поиском заболеваний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BAC15-F36C-42A9-B2E8-A217CDECB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8FA5A2-610A-44EF-941A-3C5D9793F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51591"/>
            <a:ext cx="12192000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7AE0B-035C-41AB-A81B-CE3C1427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C2B73F-CC07-4A79-AD0C-D9D39D92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8F1C8-5111-4446-BDE8-A6325E72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5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568D4-7396-425F-BFC6-534B04A8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Страница для создания отзыва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1ACCD-3A09-49B7-B608-3164C121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1D3B3-1708-C349-A2CB-79096AE3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7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9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16AD1-ECC5-4562-988D-7E2ED97D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Страница с заболеваниями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C3C9-63BD-417B-9944-E5DE3C08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E7512-8C58-D248-BB3C-C0AA859C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024"/>
            <a:ext cx="12192000" cy="48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4C8F-2994-412E-90F5-4904A76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4"/>
            <a:ext cx="10515600" cy="1325563"/>
          </a:xfrm>
        </p:spPr>
        <p:txBody>
          <a:bodyPr/>
          <a:lstStyle/>
          <a:p>
            <a:r>
              <a:rPr lang="ru-RU" dirty="0"/>
              <a:t>Страница для анализа отзывов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D6C6-BEEF-41FB-9E83-9631E5E33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55E25-FB02-41A4-8B43-4489E120DE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65168"/>
            <a:ext cx="12192000" cy="60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D199-646A-8143-B453-1D559B01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ru-RU" dirty="0"/>
              <a:t>Список отзывов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EE0D-7F84-F84D-89D9-0EA0E11C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47373-9571-3C49-85A7-FD42247D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136" y="1825625"/>
            <a:ext cx="13808271" cy="31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BC14E-C210-42D6-8270-96A07533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1716"/>
          </a:xfrm>
        </p:spPr>
        <p:txBody>
          <a:bodyPr/>
          <a:lstStyle/>
          <a:p>
            <a:r>
              <a:rPr lang="ru-RU" dirty="0"/>
              <a:t>Тестирование</a:t>
            </a:r>
            <a:endParaRPr lang="ru-B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2B580-4009-A348-B5A0-2C282A5A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17"/>
            <a:ext cx="8155910" cy="341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E7225-F614-5D48-8B18-E410A9C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44" y="4611506"/>
            <a:ext cx="7756312" cy="1720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ED80C-E59C-2D48-8C0D-DD6E0319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10" y="2054941"/>
            <a:ext cx="4036090" cy="1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5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90E8-4E72-5C47-84FD-08C5E48D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2D557-C82A-9149-9740-C586566E0726}"/>
              </a:ext>
            </a:extLst>
          </p:cNvPr>
          <p:cNvSpPr txBox="1"/>
          <p:nvPr/>
        </p:nvSpPr>
        <p:spPr>
          <a:xfrm>
            <a:off x="594852" y="1237072"/>
            <a:ext cx="1100229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В ходе дипломной работы был разработан программный комплекс по выбору лекарственных средств на основе экспертных знаний. 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Разработанная система решила следующие задачи:</a:t>
            </a:r>
            <a:endParaRPr lang="en-US" sz="28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подбор лекарственных средств и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оценка пользователем полезности предоставленной информации о заболевании и методах их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создана система рейтингов для заболеваний, на основе оценок пользователей;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анализ экспертами рейтинга заболевания</a:t>
            </a:r>
            <a:r>
              <a:rPr lang="en-US" sz="2800" dirty="0"/>
              <a:t>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формирование базы.</a:t>
            </a:r>
            <a:endParaRPr lang="en-US" sz="2800" dirty="0">
              <a:effectLst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6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6CFE7-D4D5-48D2-9CD8-5A817937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825"/>
            <a:ext cx="10058400" cy="145075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443D9-1337-44F7-94C7-6F17F341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83224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29ABD-9DFB-481D-93F2-A942DCFA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860"/>
            <a:ext cx="10515600" cy="1325562"/>
          </a:xfrm>
        </p:spPr>
        <p:txBody>
          <a:bodyPr/>
          <a:lstStyle/>
          <a:p>
            <a:r>
              <a:rPr lang="ru-RU" dirty="0"/>
              <a:t>Цели дипломной работы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B21667-E4DA-4EC1-B5EC-26000844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0626"/>
            <a:ext cx="10058400" cy="215581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возможность создания базы заболеваний и методов их лечения;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доступ к базе любому пользователю</a:t>
            </a:r>
            <a:r>
              <a:rPr lang="en-US" sz="2800" dirty="0"/>
              <a:t>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экономить время пользователей, упрощая процесс назначения лечения;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be-BY" sz="2800" dirty="0"/>
              <a:t>частично разгрузить различные органы здравоохранения</a:t>
            </a:r>
            <a:r>
              <a:rPr lang="ru-RU" sz="2800" dirty="0"/>
              <a:t>.</a:t>
            </a:r>
            <a:endParaRPr lang="ru-BY" sz="2800" dirty="0"/>
          </a:p>
          <a:p>
            <a:pPr marL="0" indent="0">
              <a:buNone/>
            </a:pP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391192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9BC6A-A52F-4FDE-A252-F0A1EB9C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Функции разработанного приложения 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A0152-E5C0-4B09-854F-572C1FA1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7255B8-6BD6-4425-B310-2CDDDB207C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34" y="1564564"/>
            <a:ext cx="9405331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8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B85B4-F772-40C4-89D4-B52304ED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FBC12-3CB9-491F-85F3-A74371C4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70A3C-D474-4C77-AEF1-7C094B15BD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16" y="1825625"/>
            <a:ext cx="9213368" cy="3585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24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BC36E1B-76A3-43F0-A387-990F3ACE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Picture 4" descr="Node.js — Википедия">
            <a:extLst>
              <a:ext uri="{FF2B5EF4-FFF2-40B4-BE49-F238E27FC236}">
                <a16:creationId xmlns:a16="http://schemas.microsoft.com/office/drawing/2014/main" id="{440D3747-8DB7-4D32-9828-A84DDB3F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5" y="2339436"/>
            <a:ext cx="4451871" cy="272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808BE4-2440-C24E-A4BE-E515B79F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5331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endParaRPr lang="ru-BY"/>
          </a:p>
        </p:txBody>
      </p:sp>
      <p:pic>
        <p:nvPicPr>
          <p:cNvPr id="6" name="Picture 2" descr="Мигрируем с JavaScript на TypeScript быстро и безболезненно">
            <a:extLst>
              <a:ext uri="{FF2B5EF4-FFF2-40B4-BE49-F238E27FC236}">
                <a16:creationId xmlns:a16="http://schemas.microsoft.com/office/drawing/2014/main" id="{01E6796B-A97C-C54A-98FA-E31A0FE4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0" y="2143732"/>
            <a:ext cx="6228685" cy="31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0EF0D-74E5-49B1-B66E-DAD82026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792"/>
            <a:ext cx="10515600" cy="1325563"/>
          </a:xfrm>
        </p:spPr>
        <p:txBody>
          <a:bodyPr/>
          <a:lstStyle/>
          <a:p>
            <a:r>
              <a:rPr lang="ru-RU" dirty="0"/>
              <a:t>Серверное приложение</a:t>
            </a:r>
            <a:endParaRPr lang="ru-BY" dirty="0"/>
          </a:p>
        </p:txBody>
      </p:sp>
      <p:pic>
        <p:nvPicPr>
          <p:cNvPr id="1038" name="Picture 14" descr="Создание фейкового REST API с помощью json-server-а">
            <a:extLst>
              <a:ext uri="{FF2B5EF4-FFF2-40B4-BE49-F238E27FC236}">
                <a16:creationId xmlns:a16="http://schemas.microsoft.com/office/drawing/2014/main" id="{50883071-A8E4-4563-94BF-3AA89314AA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3" y="2820233"/>
            <a:ext cx="3049584" cy="21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A6859-0FC4-4E3D-8CFD-E38362FB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3" y="4800596"/>
            <a:ext cx="2944536" cy="17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- фреймворк веб-приложений Node.js">
            <a:extLst>
              <a:ext uri="{FF2B5EF4-FFF2-40B4-BE49-F238E27FC236}">
                <a16:creationId xmlns:a16="http://schemas.microsoft.com/office/drawing/2014/main" id="{4B0B1649-EEA9-4FA5-AE60-3902AC02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5" y="1280771"/>
            <a:ext cx="5204925" cy="18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define Sequelize associations using migrations">
            <a:extLst>
              <a:ext uri="{FF2B5EF4-FFF2-40B4-BE49-F238E27FC236}">
                <a16:creationId xmlns:a16="http://schemas.microsoft.com/office/drawing/2014/main" id="{3B9B57BF-BC21-45C6-BE4D-0D5EB0E7D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52" y="1550442"/>
            <a:ext cx="4508539" cy="18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— Википедия">
            <a:extLst>
              <a:ext uri="{FF2B5EF4-FFF2-40B4-BE49-F238E27FC236}">
                <a16:creationId xmlns:a16="http://schemas.microsoft.com/office/drawing/2014/main" id="{A04174B9-39AC-4943-BD34-7CA4BC66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0" y="3829028"/>
            <a:ext cx="4268005" cy="22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8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D38B-609C-DC47-80DD-ADE15666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r>
              <a:rPr lang="ru-RU" dirty="0"/>
              <a:t>Схема базы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ACFF-3EBB-7C48-B4FB-BBE153F9E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7F4A47C8-20BA-904A-BB46-CD0812E831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1749" y="898634"/>
            <a:ext cx="11168502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8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78514-98AC-4350-A9DB-425F1D4A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62" y="-14644"/>
            <a:ext cx="10515600" cy="1325563"/>
          </a:xfrm>
        </p:spPr>
        <p:txBody>
          <a:bodyPr/>
          <a:lstStyle/>
          <a:p>
            <a:r>
              <a:rPr lang="ru-RU" dirty="0"/>
              <a:t>Клиентское приложение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6B776-495F-4574-B604-7C6B478D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2052" name="Picture 4" descr="Компоненты (components) и свойства (props) в React - The Web Land">
            <a:extLst>
              <a:ext uri="{FF2B5EF4-FFF2-40B4-BE49-F238E27FC236}">
                <a16:creationId xmlns:a16="http://schemas.microsoft.com/office/drawing/2014/main" id="{C77B3F48-6119-4CD4-AC88-60BD880B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02" y="2713152"/>
            <a:ext cx="7418595" cy="20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ias Kit Pro - React Client &amp; Admin Dashboard | Material-UI Store">
            <a:extLst>
              <a:ext uri="{FF2B5EF4-FFF2-40B4-BE49-F238E27FC236}">
                <a16:creationId xmlns:a16="http://schemas.microsoft.com/office/drawing/2014/main" id="{6DCE7FFA-CE4B-4670-946D-93ACBADE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46" y="1691076"/>
            <a:ext cx="2369990" cy="18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Введение в Redux &amp; React-redux / Хабр">
            <a:extLst>
              <a:ext uri="{FF2B5EF4-FFF2-40B4-BE49-F238E27FC236}">
                <a16:creationId xmlns:a16="http://schemas.microsoft.com/office/drawing/2014/main" id="{C82C962E-629A-44FC-BF76-BD4B9B9A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4" y="1340056"/>
            <a:ext cx="4183722" cy="111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Построение отличных форм в React с использованием Redux-Form">
            <a:extLst>
              <a:ext uri="{FF2B5EF4-FFF2-40B4-BE49-F238E27FC236}">
                <a16:creationId xmlns:a16="http://schemas.microsoft.com/office/drawing/2014/main" id="{CC3BC650-DE1E-4F50-BAD7-4A126AA9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8" y="5211097"/>
            <a:ext cx="2453987" cy="14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Приключения оператора pipeline в babel@7 / Блог компании Mail.ru ...">
            <a:extLst>
              <a:ext uri="{FF2B5EF4-FFF2-40B4-BE49-F238E27FC236}">
                <a16:creationId xmlns:a16="http://schemas.microsoft.com/office/drawing/2014/main" id="{A2263629-974B-434A-9F5A-E859B9AC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99" y="4940735"/>
            <a:ext cx="4177437" cy="175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9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D141-A033-4F81-9BBE-27C41FEE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r>
              <a:rPr lang="ru-RU" dirty="0"/>
              <a:t>Сборщик клиентского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F7DE9-E559-4CC3-A937-346FB6D3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122" name="Picture 2" descr="Пособие по webpack / Хабр">
            <a:extLst>
              <a:ext uri="{FF2B5EF4-FFF2-40B4-BE49-F238E27FC236}">
                <a16:creationId xmlns:a16="http://schemas.microsoft.com/office/drawing/2014/main" id="{F023EC03-DC9C-483D-B6E9-20B2A5E9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7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153</Words>
  <Application>Microsoft Macintosh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 Дипломная работа   Программный комплекс по выбору лекарственных препаратов на основе экспертных знаний</vt:lpstr>
      <vt:lpstr>Цели дипломной работы</vt:lpstr>
      <vt:lpstr>Функции разработанного приложения </vt:lpstr>
      <vt:lpstr>Архитектура приложения</vt:lpstr>
      <vt:lpstr>Используемые технологии</vt:lpstr>
      <vt:lpstr>Серверное приложение</vt:lpstr>
      <vt:lpstr>Схема базы данных</vt:lpstr>
      <vt:lpstr>Клиентское приложение</vt:lpstr>
      <vt:lpstr>Сборщик клиентского приложения</vt:lpstr>
      <vt:lpstr>Дополнительные инструменты</vt:lpstr>
      <vt:lpstr>Страница с поиском заболеваний</vt:lpstr>
      <vt:lpstr>PowerPoint Presentation</vt:lpstr>
      <vt:lpstr>Страница для создания отзыва</vt:lpstr>
      <vt:lpstr>Страница с заболеваниями</vt:lpstr>
      <vt:lpstr>Страница для анализа отзывов</vt:lpstr>
      <vt:lpstr>Список отзывов</vt:lpstr>
      <vt:lpstr>Тестирование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Программный комплекс по выбору лекарственных препаратов на основе экспертных знаний</dc:title>
  <dc:creator>Владислав Пинчук</dc:creator>
  <cp:lastModifiedBy>Uladzislau Pinchuk</cp:lastModifiedBy>
  <cp:revision>29</cp:revision>
  <dcterms:created xsi:type="dcterms:W3CDTF">2020-06-19T12:07:28Z</dcterms:created>
  <dcterms:modified xsi:type="dcterms:W3CDTF">2020-06-23T15:25:58Z</dcterms:modified>
</cp:coreProperties>
</file>